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handoutMasterIdLst>
    <p:handoutMasterId r:id="rId17"/>
  </p:handoutMasterIdLst>
  <p:sldIdLst>
    <p:sldId id="275" r:id="rId6"/>
    <p:sldId id="271" r:id="rId7"/>
    <p:sldId id="263" r:id="rId8"/>
    <p:sldId id="264" r:id="rId9"/>
    <p:sldId id="265" r:id="rId10"/>
    <p:sldId id="272" r:id="rId11"/>
    <p:sldId id="267" r:id="rId12"/>
    <p:sldId id="268" r:id="rId13"/>
    <p:sldId id="273" r:id="rId14"/>
    <p:sldId id="276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1308" y="1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D9F3C4-B534-4379-8A6E-E8B2C4094D98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F751FC-7A7C-43B4-9EDF-038630919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886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B0A51-E00A-4F11-B543-5A4CA8881707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58A8C-5A93-4823-A1FD-3CD89BC195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020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ECD7F-55CF-4F97-ABB1-2F1FB608B5D5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86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79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355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6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2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0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0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113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6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66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44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67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58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9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5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9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2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768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59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61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55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97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0B51F8-426C-42FD-9AB8-CB45C30C2F50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C8DEED-A453-4B0C-A2CB-B0E9C14DE733}" type="slidenum">
              <a:rPr lang="es-MX" smtClean="0">
                <a:solidFill>
                  <a:srgbClr val="4A6300"/>
                </a:solidFill>
              </a:rPr>
              <a:pPr/>
              <a:t>‹Nº›</a:t>
            </a:fld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85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8E96-7573-48F1-9DA5-4A37A2D43338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9213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3F2C-34CE-4C1E-A1AD-1E049B4E0055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575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9D4-3A47-4778-AE59-F28AF740307F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0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393B-9B8F-48EB-B007-F584F30F01DB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5601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9C8-5528-4913-85DD-F1AF4B1BC099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342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861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C8CD-D21D-48A6-8876-91C529E98F54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2143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039-415D-40C5-B0B1-8B5B658D3A83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402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AB82-51B9-4F97-B2BB-419A2ABC7681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9742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511B-A1E4-4AD1-AC5E-510C55753806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2041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81F-0CAA-4BBA-98CF-1F5E86D69015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6964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0B51F8-426C-42FD-9AB8-CB45C30C2F50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C8DEED-A453-4B0C-A2CB-B0E9C14DE733}" type="slidenum">
              <a:rPr lang="es-MX" smtClean="0">
                <a:solidFill>
                  <a:srgbClr val="4A6300"/>
                </a:solidFill>
              </a:rPr>
              <a:pPr/>
              <a:t>‹Nº›</a:t>
            </a:fld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27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8E96-7573-48F1-9DA5-4A37A2D43338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1531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3F2C-34CE-4C1E-A1AD-1E049B4E0055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1380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9D4-3A47-4778-AE59-F28AF740307F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2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393B-9B8F-48EB-B007-F584F30F01DB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659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774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9C8-5528-4913-85DD-F1AF4B1BC099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6928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C8CD-D21D-48A6-8876-91C529E98F54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5795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039-415D-40C5-B0B1-8B5B658D3A83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9346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AB82-51B9-4F97-B2BB-419A2ABC7681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4607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511B-A1E4-4AD1-AC5E-510C55753806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9268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81F-0CAA-4BBA-98CF-1F5E86D69015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019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247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93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40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46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538F-E33B-4DDF-8BA3-BF58AD335A7A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63D8-A38C-4FCA-9B91-8F6C024EC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23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1CCA-DE20-43CA-B441-5E54E22D57A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29/04/2022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6D0C0-BBB6-4EEA-9B54-FFE8EFFF450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5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B1018F-C1C4-473F-B02A-AA90AA55BD45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81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B1018F-C1C4-473F-B02A-AA90AA55BD45}" type="datetime1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 dirty="0">
              <a:solidFill>
                <a:srgbClr val="4A6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C8DEED-A453-4B0C-A2CB-B0E9C14DE73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044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08004" y="4509120"/>
            <a:ext cx="3546152" cy="1470025"/>
          </a:xfrm>
        </p:spPr>
        <p:txBody>
          <a:bodyPr>
            <a:normAutofit/>
          </a:bodyPr>
          <a:lstStyle/>
          <a:p>
            <a:pPr algn="ctr"/>
            <a:r>
              <a:rPr lang="es-MX" sz="3200" b="1" cap="none" dirty="0" smtClean="0"/>
              <a:t>Contraloría General</a:t>
            </a:r>
            <a:endParaRPr lang="es-MX" sz="3200" b="1" cap="none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479498" y="2132856"/>
            <a:ext cx="3948485" cy="2759224"/>
          </a:xfrm>
        </p:spPr>
        <p:txBody>
          <a:bodyPr>
            <a:noAutofit/>
          </a:bodyPr>
          <a:lstStyle/>
          <a:p>
            <a:pPr algn="just"/>
            <a:r>
              <a:rPr lang="es-MX" sz="3200" b="1" dirty="0" smtClean="0">
                <a:solidFill>
                  <a:schemeClr val="bg1"/>
                </a:solidFill>
              </a:rPr>
              <a:t>Guía para el llenado de Formatos de la Declaración de Situación Patrimonial </a:t>
            </a:r>
            <a:r>
              <a:rPr lang="es-MX" sz="3600" b="1" dirty="0" smtClean="0">
                <a:solidFill>
                  <a:schemeClr val="bg1"/>
                </a:solidFill>
              </a:rPr>
              <a:t>2022</a:t>
            </a:r>
          </a:p>
          <a:p>
            <a:pPr algn="ctr"/>
            <a:endParaRPr lang="es-MX" sz="3400" b="1" dirty="0">
              <a:solidFill>
                <a:schemeClr val="tx1"/>
              </a:solidFill>
            </a:endParaRPr>
          </a:p>
        </p:txBody>
      </p:sp>
      <p:pic>
        <p:nvPicPr>
          <p:cNvPr id="4" name="0 Imagen" descr="pj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898" y="2708920"/>
            <a:ext cx="1684363" cy="179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139952" y="59140"/>
            <a:ext cx="4482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b="1" dirty="0" smtClean="0">
              <a:solidFill>
                <a:prstClr val="white"/>
              </a:solidFill>
            </a:endParaRPr>
          </a:p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Poder </a:t>
            </a:r>
            <a:r>
              <a:rPr lang="es-MX" sz="2800" b="1" dirty="0">
                <a:solidFill>
                  <a:prstClr val="white"/>
                </a:solidFill>
              </a:rPr>
              <a:t>Judicial </a:t>
            </a:r>
            <a:r>
              <a:rPr lang="es-MX" sz="2800" b="1" dirty="0" smtClean="0">
                <a:solidFill>
                  <a:prstClr val="white"/>
                </a:solidFill>
              </a:rPr>
              <a:t>del </a:t>
            </a:r>
            <a:r>
              <a:rPr lang="es-MX" sz="2800" b="1" dirty="0">
                <a:solidFill>
                  <a:prstClr val="white"/>
                </a:solidFill>
              </a:rPr>
              <a:t>Estado </a:t>
            </a:r>
            <a:r>
              <a:rPr lang="es-MX" sz="2800" b="1" dirty="0" smtClean="0">
                <a:solidFill>
                  <a:prstClr val="white"/>
                </a:solidFill>
              </a:rPr>
              <a:t>de </a:t>
            </a:r>
            <a:r>
              <a:rPr lang="es-MX" sz="2800" b="1" dirty="0">
                <a:solidFill>
                  <a:prstClr val="white"/>
                </a:solidFill>
              </a:rPr>
              <a:t>Hidalgo</a:t>
            </a:r>
          </a:p>
        </p:txBody>
      </p:sp>
    </p:spTree>
    <p:extLst>
      <p:ext uri="{BB962C8B-B14F-4D97-AF65-F5344CB8AC3E}">
        <p14:creationId xmlns:p14="http://schemas.microsoft.com/office/powerpoint/2010/main" val="31663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7F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7F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88024" y="276943"/>
            <a:ext cx="3313355" cy="170216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Contraloría General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2348880"/>
            <a:ext cx="3672408" cy="3672408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/>
              <a:t>Mtro. Ricardo Pedro Guinea Nieto </a:t>
            </a:r>
          </a:p>
          <a:p>
            <a:pPr algn="ctr"/>
            <a:r>
              <a:rPr lang="es-MX" sz="2400" b="1" dirty="0"/>
              <a:t>Contralor </a:t>
            </a:r>
            <a:r>
              <a:rPr lang="es-MX" sz="2400" b="1" dirty="0" smtClean="0"/>
              <a:t>General</a:t>
            </a:r>
            <a:endParaRPr lang="es-MX" b="1" dirty="0"/>
          </a:p>
          <a:p>
            <a:endParaRPr lang="es-MX" sz="800" dirty="0" smtClean="0"/>
          </a:p>
          <a:p>
            <a:pPr algn="ctr"/>
            <a:r>
              <a:rPr lang="es-MX" sz="2400" b="1" dirty="0" smtClean="0"/>
              <a:t>Teléfono: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771-717-9000</a:t>
            </a:r>
          </a:p>
          <a:p>
            <a:pPr algn="ctr"/>
            <a:r>
              <a:rPr lang="es-MX" sz="2400" b="1" dirty="0" smtClean="0"/>
              <a:t>Ext. 9704</a:t>
            </a:r>
          </a:p>
          <a:p>
            <a:r>
              <a:rPr lang="es-MX" sz="500" b="1" dirty="0" smtClean="0"/>
              <a:t>3</a:t>
            </a:r>
            <a:endParaRPr lang="es-MX" sz="500" b="1" dirty="0"/>
          </a:p>
          <a:p>
            <a:r>
              <a:rPr lang="es-MX" sz="2000" b="1" dirty="0" smtClean="0"/>
              <a:t>Email:</a:t>
            </a:r>
          </a:p>
          <a:p>
            <a:r>
              <a:rPr lang="es-MX" sz="2000" b="1" dirty="0" smtClean="0"/>
              <a:t>contraloriapjeh@gmail.com</a:t>
            </a:r>
            <a:endParaRPr lang="es-MX" sz="2000" b="1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058"/>
            <a:ext cx="1512168" cy="145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234888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</a:rPr>
              <a:t>Tienes dudas, comunícate con nosotros</a:t>
            </a:r>
            <a:endParaRPr lang="es-MX" sz="2400" b="1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3866272"/>
            <a:ext cx="432047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70000">
                        <a:srgbClr val="FEA022">
                          <a:shade val="50000"/>
                          <a:satMod val="190000"/>
                        </a:srgbClr>
                      </a:gs>
                      <a:gs pos="0">
                        <a:srgbClr val="FEA022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EA022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 </a:t>
            </a:r>
            <a:r>
              <a:rPr lang="es-ES" sz="4000" b="1" u="sng" dirty="0" smtClean="0">
                <a:ln w="31550" cmpd="sng">
                  <a:gradFill>
                    <a:gsLst>
                      <a:gs pos="70000">
                        <a:srgbClr val="FEA022">
                          <a:shade val="50000"/>
                          <a:satMod val="190000"/>
                        </a:srgbClr>
                      </a:gs>
                      <a:gs pos="0">
                        <a:srgbClr val="FEA022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EA022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MAYO</a:t>
            </a:r>
          </a:p>
          <a:p>
            <a:pPr algn="ctr"/>
            <a:endParaRPr lang="es-ES" sz="4000" b="1" u="sng" dirty="0" smtClean="0">
              <a:ln w="31550" cmpd="sng">
                <a:gradFill>
                  <a:gsLst>
                    <a:gs pos="70000">
                      <a:srgbClr val="FEA022">
                        <a:shade val="50000"/>
                        <a:satMod val="190000"/>
                      </a:srgbClr>
                    </a:gs>
                    <a:gs pos="0">
                      <a:srgbClr val="FEA022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EA022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70000">
                        <a:srgbClr val="FEA022">
                          <a:shade val="50000"/>
                          <a:satMod val="190000"/>
                        </a:srgbClr>
                      </a:gs>
                      <a:gs pos="0">
                        <a:srgbClr val="FEA022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EA022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TODOS Y TODAS</a:t>
            </a:r>
          </a:p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70000">
                        <a:srgbClr val="FEA022">
                          <a:shade val="50000"/>
                          <a:satMod val="190000"/>
                        </a:srgbClr>
                      </a:gs>
                      <a:gs pos="0">
                        <a:srgbClr val="FEA022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EA022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DECLARAMOS</a:t>
            </a:r>
            <a:endParaRPr lang="es-ES" sz="4000" b="1" dirty="0">
              <a:ln w="31550" cmpd="sng">
                <a:gradFill>
                  <a:gsLst>
                    <a:gs pos="70000">
                      <a:srgbClr val="FEA022">
                        <a:shade val="50000"/>
                        <a:satMod val="190000"/>
                      </a:srgbClr>
                    </a:gs>
                    <a:gs pos="0">
                      <a:srgbClr val="FEA022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EA022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4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64401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6948264" y="2276872"/>
            <a:ext cx="1728192" cy="360040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2051720" y="5445224"/>
            <a:ext cx="1440160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Flecha a la derecha con bandas"/>
          <p:cNvSpPr/>
          <p:nvPr/>
        </p:nvSpPr>
        <p:spPr>
          <a:xfrm rot="12190919">
            <a:off x="7626958" y="3940885"/>
            <a:ext cx="1187624" cy="273513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3419872" y="3140968"/>
            <a:ext cx="1080120" cy="2880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4572000" y="31316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NIVEL 08 AL 14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797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1 Flecha izquierda"/>
          <p:cNvSpPr/>
          <p:nvPr/>
        </p:nvSpPr>
        <p:spPr>
          <a:xfrm>
            <a:off x="7596336" y="2564904"/>
            <a:ext cx="1080120" cy="432048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Elipse"/>
          <p:cNvSpPr/>
          <p:nvPr/>
        </p:nvSpPr>
        <p:spPr>
          <a:xfrm>
            <a:off x="4211960" y="1916832"/>
            <a:ext cx="1008112" cy="43204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411760" y="233694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NIVEL 03 AL 07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095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1 Flecha izquierda"/>
          <p:cNvSpPr/>
          <p:nvPr/>
        </p:nvSpPr>
        <p:spPr>
          <a:xfrm>
            <a:off x="1331640" y="3573016"/>
            <a:ext cx="432048" cy="360041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7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1 Flecha derecha"/>
          <p:cNvSpPr/>
          <p:nvPr/>
        </p:nvSpPr>
        <p:spPr>
          <a:xfrm rot="634808">
            <a:off x="3419872" y="2576485"/>
            <a:ext cx="1728192" cy="36004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4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683568" y="2204864"/>
            <a:ext cx="7704856" cy="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5" name="4 Flecha derecha"/>
          <p:cNvSpPr/>
          <p:nvPr/>
        </p:nvSpPr>
        <p:spPr>
          <a:xfrm>
            <a:off x="5148064" y="5157192"/>
            <a:ext cx="792088" cy="288032"/>
          </a:xfrm>
          <a:prstGeom prst="rightArrow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7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1 Flecha izquierda"/>
          <p:cNvSpPr/>
          <p:nvPr/>
        </p:nvSpPr>
        <p:spPr>
          <a:xfrm rot="5400000">
            <a:off x="6325135" y="5528338"/>
            <a:ext cx="612023" cy="373876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76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1 Flecha arriba"/>
          <p:cNvSpPr/>
          <p:nvPr/>
        </p:nvSpPr>
        <p:spPr>
          <a:xfrm>
            <a:off x="4355976" y="4581128"/>
            <a:ext cx="360040" cy="720080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9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2 Flecha arriba"/>
          <p:cNvSpPr/>
          <p:nvPr/>
        </p:nvSpPr>
        <p:spPr>
          <a:xfrm rot="2409891">
            <a:off x="5635598" y="3584315"/>
            <a:ext cx="361303" cy="1867136"/>
          </a:xfrm>
          <a:prstGeom prst="upArrow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Flecha arriba"/>
          <p:cNvSpPr/>
          <p:nvPr/>
        </p:nvSpPr>
        <p:spPr>
          <a:xfrm rot="2409891">
            <a:off x="7670049" y="3589516"/>
            <a:ext cx="348444" cy="1404927"/>
          </a:xfrm>
          <a:prstGeom prst="upArrow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04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ustin">
  <a:themeElements>
    <a:clrScheme name="Personalizado 1">
      <a:dk1>
        <a:sysClr val="windowText" lastClr="000000"/>
      </a:dk1>
      <a:lt1>
        <a:sysClr val="window" lastClr="FFFFFF"/>
      </a:lt1>
      <a:dk2>
        <a:srgbClr val="3E3D2D"/>
      </a:dk2>
      <a:lt2>
        <a:srgbClr val="74A50F"/>
      </a:lt2>
      <a:accent1>
        <a:srgbClr val="4A63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ustin">
  <a:themeElements>
    <a:clrScheme name="Personalizado 1">
      <a:dk1>
        <a:sysClr val="windowText" lastClr="000000"/>
      </a:dk1>
      <a:lt1>
        <a:sysClr val="window" lastClr="FFFFFF"/>
      </a:lt1>
      <a:dk2>
        <a:srgbClr val="3E3D2D"/>
      </a:dk2>
      <a:lt2>
        <a:srgbClr val="74A50F"/>
      </a:lt2>
      <a:accent1>
        <a:srgbClr val="4A63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62</Words>
  <Application>Microsoft Office PowerPoint</Application>
  <PresentationFormat>Presentación en pantalla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Tema de Office</vt:lpstr>
      <vt:lpstr>1_Tema de Office</vt:lpstr>
      <vt:lpstr>2_Tema de Office</vt:lpstr>
      <vt:lpstr>Austin</vt:lpstr>
      <vt:lpstr>1_Austin</vt:lpstr>
      <vt:lpstr>Contraloría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Contraloría General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22</cp:revision>
  <cp:lastPrinted>2022-03-30T22:40:55Z</cp:lastPrinted>
  <dcterms:created xsi:type="dcterms:W3CDTF">2022-03-30T22:16:21Z</dcterms:created>
  <dcterms:modified xsi:type="dcterms:W3CDTF">2022-04-29T19:26:16Z</dcterms:modified>
</cp:coreProperties>
</file>